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9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group project is to optimize an Electromagnetic Driven Origami Unit Actuator.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02bc9c49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02bc9c49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Origami techniques have found diverse applications across various industries, 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1"/>
                </a:solidFill>
              </a:rPr>
              <a:t>solar technology</a:t>
            </a:r>
            <a:r>
              <a:rPr lang="zh-TW" sz="1200">
                <a:solidFill>
                  <a:schemeClr val="dk1"/>
                </a:solidFill>
              </a:rPr>
              <a:t>[1]（solar power generation）, and </a:t>
            </a:r>
            <a:r>
              <a:rPr lang="zh-TW" sz="1200" b="1">
                <a:solidFill>
                  <a:schemeClr val="dk1"/>
                </a:solidFill>
              </a:rPr>
              <a:t>medical devices</a:t>
            </a:r>
            <a:r>
              <a:rPr lang="zh-TW" sz="1200">
                <a:solidFill>
                  <a:schemeClr val="dk1"/>
                </a:solidFill>
              </a:rPr>
              <a:t>(圖片裏是顯微鏡）[2][3]. 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The inherent attributes of origami, such as  make it a particularly promising avenue for exploration within the field of robotics.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dk1"/>
                </a:solidFill>
              </a:rPr>
              <a:t>Driven by electromagnetic</a:t>
            </a:r>
            <a:r>
              <a:rPr lang="zh-TW" sz="1200">
                <a:solidFill>
                  <a:schemeClr val="dk1"/>
                </a:solidFill>
              </a:rPr>
              <a:t> presents an opportunity to simplize mechanical designs and </a:t>
            </a:r>
            <a:r>
              <a:rPr lang="zh-TW" sz="1200" b="1">
                <a:solidFill>
                  <a:schemeClr val="dk1"/>
                </a:solidFill>
              </a:rPr>
              <a:t>economize on space utilization</a:t>
            </a:r>
            <a:r>
              <a:rPr lang="zh-TW" sz="1200">
                <a:solidFill>
                  <a:schemeClr val="dk1"/>
                </a:solidFill>
              </a:rPr>
              <a:t>. This approach allows us to harness the full potential of origami principles in developing innovative robotic solutions, improving both space efficiency.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actuator, when we place coils in this triangle and apply voltages, it will create a magnetic field that pushes the frame up, resulting in the rotation of the unit.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This robot will exhibit capabilities such as </a:t>
            </a:r>
            <a:r>
              <a:rPr lang="zh-TW" sz="1200" b="1">
                <a:solidFill>
                  <a:schemeClr val="dk1"/>
                </a:solidFill>
              </a:rPr>
              <a:t>crawling and rotation like worm robots</a:t>
            </a:r>
            <a:r>
              <a:rPr lang="zh-TW" sz="1200">
                <a:solidFill>
                  <a:schemeClr val="dk1"/>
                </a:solidFill>
              </a:rPr>
              <a:t>(Onal, Wood, and Rus, 2013)[5]. Our focus is on </a:t>
            </a:r>
            <a:r>
              <a:rPr lang="zh-TW" sz="1200" b="1">
                <a:solidFill>
                  <a:schemeClr val="dk1"/>
                </a:solidFill>
              </a:rPr>
              <a:t>optimizing the magnetic force of  the coils</a:t>
            </a:r>
            <a:r>
              <a:rPr lang="zh-TW" sz="1200">
                <a:solidFill>
                  <a:schemeClr val="dk1"/>
                </a:solidFill>
              </a:rPr>
              <a:t> within the constraints of </a:t>
            </a:r>
            <a:r>
              <a:rPr lang="zh-TW" sz="1200" b="1">
                <a:solidFill>
                  <a:schemeClr val="dk1"/>
                </a:solidFill>
              </a:rPr>
              <a:t>limited space and power</a:t>
            </a:r>
            <a:r>
              <a:rPr lang="zh-TW" sz="1200">
                <a:solidFill>
                  <a:schemeClr val="dk1"/>
                </a:solidFill>
              </a:rPr>
              <a:t>, thus enhancing overall performance.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02bc9c49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02bc9c49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are our design variables. 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each coils’ turns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considered because it’ll affect the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Magnetic Field Distribution and the inductance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(Each turn of the coil creates a magnetic field, so the more turns you wind, the greater the magnetic field will be. The inductance is proportional to the square of the number of turns. A higher inductance can stabilize current and voltage in the circuit, preventing rapid changes in current)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one is Nt, which represents the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number of coils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it is the number of coils that can be placed into the triangular frame, so it’ll also affect the strength of the magnetic field.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third one is the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diameter of the coil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it will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affect the number of layers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can put into the frame , which also affects the strength of the magnetic field,</a:t>
            </a: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(As the diameter of the coil increases, the same current will be dispersed over a larger cross-sectional area, which may lead to a decrease in current density, then weakening</a:t>
            </a:r>
            <a:r>
              <a:rPr lang="zh-TW">
                <a:solidFill>
                  <a:schemeClr val="dk1"/>
                </a:solidFill>
              </a:rPr>
              <a:t> the strength of the magnetic field)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last variable is The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,it needs to be considered as well because the magnetic field will change as the current changes.</a:t>
            </a:r>
            <a:endParaRPr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our design parameter is </a:t>
            </a:r>
            <a:r>
              <a:rPr lang="zh-TW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material of the frame</a:t>
            </a:r>
            <a:r>
              <a:rPr lang="zh-TW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.Currently, we are using  copper wire</a:t>
            </a:r>
            <a:r>
              <a:rPr lang="zh-TW">
                <a:solidFill>
                  <a:srgbClr val="FF0000"/>
                </a:solidFill>
              </a:rPr>
              <a:t>.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02bc9c49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02bc9c49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Times"/>
                <a:ea typeface="Times"/>
                <a:cs typeface="Times"/>
                <a:sym typeface="Times"/>
              </a:rPr>
              <a:t>This is our objective function, we aim to</a:t>
            </a:r>
            <a:r>
              <a:rPr lang="zh-TW" sz="1400" b="1">
                <a:latin typeface="Times"/>
                <a:ea typeface="Times"/>
                <a:cs typeface="Times"/>
                <a:sym typeface="Times"/>
              </a:rPr>
              <a:t> maximize the magnetic field strength B at the same Power</a:t>
            </a:r>
            <a:r>
              <a:rPr lang="zh-TW" sz="1400">
                <a:latin typeface="Times"/>
                <a:ea typeface="Times"/>
                <a:cs typeface="Times"/>
                <a:sym typeface="Times"/>
              </a:rPr>
              <a:t>.</a:t>
            </a: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In order to actuate the mechanism, the magnet field generated by the coil needs to be strong enough. The </a:t>
            </a:r>
            <a:r>
              <a:rPr lang="zh-TW" sz="1200" b="1"/>
              <a:t>strength(B) is determined by the total number of coils, the total thickness of the coil, and the current.</a:t>
            </a:r>
            <a:endParaRPr sz="1400" b="1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Due to the fact that electromagnetic coils are powered by electricity, </a:t>
            </a:r>
            <a:r>
              <a:rPr lang="zh-TW" sz="1200" b="1"/>
              <a:t>different coil designs can have an impact on the magnetic field produced and power performance.</a:t>
            </a:r>
            <a:r>
              <a:rPr lang="zh-TW" sz="1200"/>
              <a:t>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Coils with excessive power consumption can lead to </a:t>
            </a:r>
            <a:r>
              <a:rPr lang="zh-TW" sz="1200" b="1"/>
              <a:t>unnecessary heat generation</a:t>
            </a:r>
            <a:r>
              <a:rPr lang="zh-TW" sz="1200"/>
              <a:t>, thereby limiting the applicability of electromagnetic actuators. Therefore, this project </a:t>
            </a:r>
            <a:r>
              <a:rPr lang="zh-TW" sz="1200" b="1"/>
              <a:t>uses the magnetic field size at the same power level as the standard for evaluating coil performance.</a:t>
            </a:r>
            <a:r>
              <a:rPr lang="zh-TW" sz="1200"/>
              <a:t>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Designs that produce greater magnetic force at the same power consumption are better suited for the requirements of electromagnetic actuator design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02bc9c49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02bc9c49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these are our constraints, </a:t>
            </a: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The number of coil layers </a:t>
            </a:r>
            <a:r>
              <a:rPr lang="zh-TW" sz="1200"/>
              <a:t>needs to be compatible with the mechanism; if it's too thick, it will be hard to </a:t>
            </a:r>
            <a:r>
              <a:rPr lang="zh-TW" sz="1200" b="1"/>
              <a:t>fit into the mechanism</a:t>
            </a:r>
            <a:r>
              <a:rPr lang="zh-TW" sz="1200"/>
              <a:t>. The thickness limit restricts both the number of coil layers and the diameter of the coil wire.</a:t>
            </a: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Due to the power supply system and heat generation of the coil, the </a:t>
            </a:r>
            <a:r>
              <a:rPr lang="zh-TW" sz="1200" b="1"/>
              <a:t>current is constrained not to exceed certain values Iu</a:t>
            </a:r>
            <a:r>
              <a:rPr lang="zh-TW" sz="1200"/>
              <a:t>.</a:t>
            </a: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Our frame has a triangular shape rather than a circular one, and one potential design option involves altering the coil's shape. This could involve using a single large circular coil, multiple smaller circular coils, or a combination of different coil shapes. </a:t>
            </a:r>
            <a:r>
              <a:rPr lang="zh-TW" sz="1200" b="1"/>
              <a:t>Due to the frame's geometry, each design has a maximum limit on the number of coils.</a:t>
            </a:r>
            <a:endParaRPr sz="1200" b="1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these are the </a:t>
            </a:r>
            <a:r>
              <a:rPr lang="zh-TW" sz="1200" b="1"/>
              <a:t>coil heat generation</a:t>
            </a:r>
            <a:r>
              <a:rPr lang="zh-TW" sz="1200"/>
              <a:t> which need to be constrained</a:t>
            </a:r>
            <a:endParaRPr sz="1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02bc9c49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02bc9c49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We assume that the </a:t>
            </a:r>
            <a:r>
              <a:rPr lang="zh-TW" sz="1200" b="1">
                <a:solidFill>
                  <a:schemeClr val="dk1"/>
                </a:solidFill>
              </a:rPr>
              <a:t>magnetic fields generated by different coils can sum up</a:t>
            </a:r>
            <a:r>
              <a:rPr lang="zh-TW" sz="1200">
                <a:solidFill>
                  <a:schemeClr val="dk1"/>
                </a:solidFill>
              </a:rPr>
              <a:t> because one of our design variables is the total number of coils. We made this assumption so that multiple coils can function as a single coil.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Our second assumption is that the </a:t>
            </a:r>
            <a:r>
              <a:rPr lang="zh-TW" sz="1200" b="1">
                <a:solidFill>
                  <a:schemeClr val="dk1"/>
                </a:solidFill>
              </a:rPr>
              <a:t>gap inside the coil is close to zero </a:t>
            </a:r>
            <a:r>
              <a:rPr lang="zh-TW" sz="1200">
                <a:solidFill>
                  <a:schemeClr val="dk1"/>
                </a:solidFill>
              </a:rPr>
              <a:t>because our coil is wound in different layers. We made this assumption to simplify the calculation.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The third assumption is that the </a:t>
            </a:r>
            <a:r>
              <a:rPr lang="zh-TW" sz="1200" b="1">
                <a:solidFill>
                  <a:schemeClr val="dk1"/>
                </a:solidFill>
              </a:rPr>
              <a:t>coil is in an ideal condition</a:t>
            </a:r>
            <a:r>
              <a:rPr lang="zh-TW" sz="1200">
                <a:solidFill>
                  <a:schemeClr val="dk1"/>
                </a:solidFill>
              </a:rPr>
              <a:t>. We assume that the behavior of the coil closely follows the theory rather than real-world conditions.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and the last one is that we Assume that the </a:t>
            </a:r>
            <a:r>
              <a:rPr lang="zh-TW" sz="1200" b="1">
                <a:solidFill>
                  <a:schemeClr val="dk1"/>
                </a:solidFill>
              </a:rPr>
              <a:t>coils behave like solenoids</a:t>
            </a:r>
            <a:r>
              <a:rPr lang="zh-TW" sz="1200">
                <a:solidFill>
                  <a:schemeClr val="dk1"/>
                </a:solidFill>
              </a:rPr>
              <a:t>, this would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this is the end of our presentation ,thank you</a:t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fd6b04c6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fd6b04c6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fd0a62b7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fd0a62b7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Optimization of Electromagnetic Driven Origami </a:t>
            </a:r>
            <a:endParaRPr sz="2500"/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/>
              <a:t>Unit Actuator</a:t>
            </a:r>
            <a:endParaRPr sz="2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R12522630高仕懷</a:t>
            </a:r>
            <a:r>
              <a:rPr lang="zh-TW" sz="1400" baseline="30000">
                <a:solidFill>
                  <a:schemeClr val="dk1"/>
                </a:solidFill>
              </a:rPr>
              <a:t>1</a:t>
            </a:r>
            <a:r>
              <a:rPr lang="zh-TW" sz="1400">
                <a:solidFill>
                  <a:schemeClr val="dk1"/>
                </a:solidFill>
              </a:rPr>
              <a:t>  R12522620蘇  瑄</a:t>
            </a:r>
            <a:r>
              <a:rPr lang="zh-TW" sz="1400" baseline="30000">
                <a:solidFill>
                  <a:schemeClr val="dk1"/>
                </a:solidFill>
              </a:rPr>
              <a:t>1</a:t>
            </a:r>
            <a:r>
              <a:rPr lang="zh-TW" sz="1400">
                <a:solidFill>
                  <a:schemeClr val="dk1"/>
                </a:solidFill>
              </a:rPr>
              <a:t>  R12522627謝定群</a:t>
            </a:r>
            <a:r>
              <a:rPr lang="zh-TW" sz="1400" baseline="30000">
                <a:solidFill>
                  <a:schemeClr val="dk1"/>
                </a:solidFill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Background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9475" y="1288262"/>
            <a:ext cx="2832825" cy="28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425" y="1307825"/>
            <a:ext cx="2220450" cy="1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7">
            <a:alphaModFix/>
          </a:blip>
          <a:srcRect t="59800"/>
          <a:stretch/>
        </p:blipFill>
        <p:spPr>
          <a:xfrm>
            <a:off x="315350" y="2887222"/>
            <a:ext cx="2220449" cy="12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8">
            <a:alphaModFix/>
          </a:blip>
          <a:srcRect t="62722"/>
          <a:stretch/>
        </p:blipFill>
        <p:spPr>
          <a:xfrm>
            <a:off x="5995900" y="3059728"/>
            <a:ext cx="2832825" cy="10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5275" y="2525275"/>
            <a:ext cx="222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Solar Technology[1]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5275" y="4101525"/>
            <a:ext cx="222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Medical Devices[2]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849375" y="4121100"/>
            <a:ext cx="2832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 The Designed Actuator Prototype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995775" y="4121100"/>
            <a:ext cx="2832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Worm Robot[3]</a:t>
            </a:r>
            <a:endParaRPr/>
          </a:p>
        </p:txBody>
      </p:sp>
      <p:pic>
        <p:nvPicPr>
          <p:cNvPr id="2" name="392834928_6849494751799250_9165213067275153237_n">
            <a:hlinkClick r:id="" action="ppaction://media"/>
            <a:extLst>
              <a:ext uri="{FF2B5EF4-FFF2-40B4-BE49-F238E27FC236}">
                <a16:creationId xmlns:a16="http://schemas.microsoft.com/office/drawing/2014/main" id="{7A6F4233-199E-48D3-B6AB-CD5C66EDA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91792" y="1288261"/>
            <a:ext cx="2836784" cy="1595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variables &amp; Design parameters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Design variables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Number of each coil’s turns (N)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Total number of coils (Nt)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Diameter of Coil Wire (D) in m.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Input Current (I) in A.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Design parameters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200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Material of coils (M)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475" y="2337702"/>
            <a:ext cx="4437825" cy="22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Objective function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69625" y="1127850"/>
            <a:ext cx="6523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zh-TW" sz="1810">
                <a:solidFill>
                  <a:schemeClr val="dk1"/>
                </a:solidFill>
              </a:rPr>
              <a:t>min f(Nc, </a:t>
            </a:r>
            <a:r>
              <a:rPr lang="zh-TW">
                <a:solidFill>
                  <a:schemeClr val="dk1"/>
                </a:solidFill>
              </a:rPr>
              <a:t>N</a:t>
            </a:r>
            <a:r>
              <a:rPr lang="zh-TW" sz="1200">
                <a:solidFill>
                  <a:schemeClr val="dk1"/>
                </a:solidFill>
              </a:rPr>
              <a:t>L</a:t>
            </a:r>
            <a:r>
              <a:rPr lang="zh-TW" sz="1810">
                <a:solidFill>
                  <a:schemeClr val="dk1"/>
                </a:solidFill>
              </a:rPr>
              <a:t>, D, I, M)= -B= - </a:t>
            </a:r>
            <a:endParaRPr sz="181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759600" y="1665150"/>
            <a:ext cx="76248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    = magnetic constant,     = 4pi x 10^-7 (H/m)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Nt = Total number of coils ,Nt=N</a:t>
            </a:r>
            <a:r>
              <a:rPr lang="zh-TW" sz="1200">
                <a:solidFill>
                  <a:schemeClr val="dk1"/>
                </a:solidFill>
              </a:rPr>
              <a:t>C</a:t>
            </a:r>
            <a:r>
              <a:rPr lang="zh-TW" sz="1800">
                <a:solidFill>
                  <a:schemeClr val="dk1"/>
                </a:solidFill>
              </a:rPr>
              <a:t> </a:t>
            </a:r>
            <a:r>
              <a:rPr lang="zh-TW" sz="1200" b="1">
                <a:solidFill>
                  <a:schemeClr val="dk1"/>
                </a:solidFill>
              </a:rPr>
              <a:t>X</a:t>
            </a:r>
            <a:r>
              <a:rPr lang="zh-TW" sz="1800" b="1">
                <a:solidFill>
                  <a:schemeClr val="dk1"/>
                </a:solidFill>
              </a:rPr>
              <a:t> </a:t>
            </a:r>
            <a:r>
              <a:rPr lang="zh-TW" sz="1800">
                <a:solidFill>
                  <a:schemeClr val="dk1"/>
                </a:solidFill>
              </a:rPr>
              <a:t>N</a:t>
            </a:r>
            <a:r>
              <a:rPr lang="zh-TW" sz="1200">
                <a:solidFill>
                  <a:schemeClr val="dk1"/>
                </a:solidFill>
              </a:rPr>
              <a:t>L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L = coil total thickness (=T0 frame thickness)  in m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I = Input Current in A</a:t>
            </a:r>
            <a:endParaRPr sz="1800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t="34900" r="68290"/>
          <a:stretch/>
        </p:blipFill>
        <p:spPr>
          <a:xfrm>
            <a:off x="759600" y="1814274"/>
            <a:ext cx="268500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t="34900" r="68290"/>
          <a:stretch/>
        </p:blipFill>
        <p:spPr>
          <a:xfrm>
            <a:off x="3202150" y="1814274"/>
            <a:ext cx="268500" cy="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88" y="1127838"/>
            <a:ext cx="846771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constraints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Number of coil layers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Number of the coils in each layer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Input current limit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Power consumption of the coils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50" y="1614900"/>
            <a:ext cx="433836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950" y="3277188"/>
            <a:ext cx="733109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50" y="2446050"/>
            <a:ext cx="266881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950" y="4080725"/>
            <a:ext cx="1265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8106" y="2159725"/>
            <a:ext cx="3358918" cy="19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 assumptions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magnet field generated by different coils can sum up.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gap inside the coil is close to zero.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coil is in ideal condition.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The coils act like a solenoid.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76" y="2571746"/>
            <a:ext cx="4932474" cy="2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[1] Landau, E. (2014). Solar power, origami-style. NASA. Ed. Tony Greicius. NASA, 14.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[2] Cybulski, J. S., Clements, J., &amp; Prakash, M. (2014). Foldscope: origami-based paper microscope. PloS one, 9(6), e98781.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[3] Onal, C. D., Wood, R. J., &amp; Rus, D. (2012). An origami-inspired approach to worm robots. IEEE/ASME Transactions on Mechatronics, 18(2), 430-438.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</a:t>
            </a: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Objective function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Design variables</a:t>
            </a:r>
            <a:endParaRPr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Number of each coil’s turns (N)</a:t>
            </a:r>
            <a:endParaRPr>
              <a:solidFill>
                <a:schemeClr val="dk1"/>
              </a:solidFill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Total number of coils (Nt)</a:t>
            </a:r>
            <a:endParaRPr>
              <a:solidFill>
                <a:schemeClr val="dk1"/>
              </a:solidFill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Diameter of Coil Wire (D) in m.</a:t>
            </a:r>
            <a:endParaRPr>
              <a:solidFill>
                <a:schemeClr val="dk1"/>
              </a:solidFill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Input Current (I) in 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Design parameter</a:t>
            </a:r>
            <a:endParaRPr/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Material of coils (M)	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860825" y="1606000"/>
            <a:ext cx="6523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zh-TW" sz="1810">
                <a:solidFill>
                  <a:schemeClr val="dk1"/>
                </a:solidFill>
              </a:rPr>
              <a:t>min f(Nc, </a:t>
            </a:r>
            <a:r>
              <a:rPr lang="zh-TW">
                <a:solidFill>
                  <a:schemeClr val="dk1"/>
                </a:solidFill>
              </a:rPr>
              <a:t>N</a:t>
            </a:r>
            <a:r>
              <a:rPr lang="zh-TW" sz="1200">
                <a:solidFill>
                  <a:schemeClr val="dk1"/>
                </a:solidFill>
              </a:rPr>
              <a:t>L</a:t>
            </a:r>
            <a:r>
              <a:rPr lang="zh-TW" sz="1810">
                <a:solidFill>
                  <a:schemeClr val="dk1"/>
                </a:solidFill>
              </a:rPr>
              <a:t>, D, I, M)= -B= - </a:t>
            </a:r>
            <a:endParaRPr sz="1810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88" y="1605988"/>
            <a:ext cx="846771" cy="4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4572000" y="13193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Design constraints</a:t>
            </a:r>
            <a:endParaRPr/>
          </a:p>
          <a:p>
            <a:pPr marL="914400" marR="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Number of coil layers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Number of the coils in each layer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Input current limit</a:t>
            </a:r>
            <a:endParaRPr>
              <a:solidFill>
                <a:schemeClr val="dk1"/>
              </a:solidFill>
            </a:endParaRPr>
          </a:p>
          <a:p>
            <a:pPr marL="914400" marR="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Power consumption of the coils</a:t>
            </a:r>
            <a:endParaRPr>
              <a:solidFill>
                <a:schemeClr val="dk1"/>
              </a:solidFill>
            </a:endParaRPr>
          </a:p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/>
              <a:t>Assumption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The magnet field generated by different coils can sum up.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The gap inside the coil is close to zero.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The coil is in ideal condition.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The coils act like a solenoid.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如螢幕大小 (16:9)</PresentationFormat>
  <Paragraphs>101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Times</vt:lpstr>
      <vt:lpstr>Times New Roman</vt:lpstr>
      <vt:lpstr>Simple Light</vt:lpstr>
      <vt:lpstr>Optimization of Electromagnetic Driven Origami  Unit Actuator</vt:lpstr>
      <vt:lpstr>Background</vt:lpstr>
      <vt:lpstr>Design variables &amp; Design parameters</vt:lpstr>
      <vt:lpstr>Objective function</vt:lpstr>
      <vt:lpstr>Design constraints</vt:lpstr>
      <vt:lpstr>Design assumptions</vt:lpstr>
      <vt:lpstr>Reference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Electromagnetic Driven Origami  Unit Actuator</dc:title>
  <cp:lastModifiedBy>dingc</cp:lastModifiedBy>
  <cp:revision>1</cp:revision>
  <dcterms:modified xsi:type="dcterms:W3CDTF">2023-10-20T08:03:12Z</dcterms:modified>
</cp:coreProperties>
</file>